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F6F9F-276F-4704-A594-06AE1EDA866F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218DD-D14B-4385-8827-AA72BC9ED16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218DD-D14B-4385-8827-AA72BC9ED162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163373-25A7-49BC-B099-1121F5CCCE81}" type="datetimeFigureOut">
              <a:rPr lang="pt-BR" smtClean="0"/>
              <a:pPr/>
              <a:t>7/6/2013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79D54A-64CE-4BE7-BD46-7661927DDC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videos/Pixar%20-%20Lifted.mp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Interação</a:t>
            </a:r>
            <a:r>
              <a:rPr lang="en-US" dirty="0" smtClean="0"/>
              <a:t> </a:t>
            </a:r>
            <a:r>
              <a:rPr lang="en-US" dirty="0" err="1" smtClean="0"/>
              <a:t>Humano</a:t>
            </a:r>
            <a:r>
              <a:rPr lang="en-US" dirty="0" smtClean="0"/>
              <a:t> </a:t>
            </a:r>
            <a:r>
              <a:rPr lang="en-US" dirty="0" err="1" smtClean="0"/>
              <a:t>Computador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200" y="620688"/>
            <a:ext cx="860380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754" y="1556792"/>
            <a:ext cx="85543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56650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827271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81159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Usabilidade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Pra quê?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E0B2D7C-8169-4AE6-A194-D58D0DDD1C70}" type="slidenum">
              <a:rPr lang="pt-BR" smtClean="0"/>
              <a:pPr/>
              <a:t>15</a:t>
            </a:fld>
            <a:endParaRPr lang="pt-BR"/>
          </a:p>
        </p:txBody>
      </p:sp>
      <p:sp>
        <p:nvSpPr>
          <p:cNvPr id="5" name="Retângulo 4">
            <a:hlinkClick r:id="rId2" action="ppaction://hlinkfile"/>
          </p:cNvPr>
          <p:cNvSpPr/>
          <p:nvPr/>
        </p:nvSpPr>
        <p:spPr>
          <a:xfrm>
            <a:off x="2771800" y="2801171"/>
            <a:ext cx="3744416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9989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 explicativo retangular com cantos arredondados 4"/>
          <p:cNvSpPr/>
          <p:nvPr/>
        </p:nvSpPr>
        <p:spPr>
          <a:xfrm>
            <a:off x="685800" y="1600200"/>
            <a:ext cx="7558608" cy="3657600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usabilidade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752600"/>
            <a:ext cx="7200800" cy="4373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i="1" dirty="0" smtClean="0"/>
              <a:t>“Usabilidade </a:t>
            </a:r>
            <a:r>
              <a:rPr lang="pt-BR" i="1" dirty="0"/>
              <a:t>é a medida na qual </a:t>
            </a:r>
            <a:r>
              <a:rPr lang="pt-BR" i="1" dirty="0" smtClean="0"/>
              <a:t>um produto </a:t>
            </a:r>
            <a:r>
              <a:rPr lang="pt-BR" i="1" dirty="0"/>
              <a:t>pode ser usado </a:t>
            </a:r>
            <a:r>
              <a:rPr lang="pt-BR" i="1" dirty="0" smtClean="0"/>
              <a:t>por </a:t>
            </a:r>
            <a:r>
              <a:rPr lang="en-US" i="1" dirty="0" err="1" smtClean="0"/>
              <a:t>usuários</a:t>
            </a:r>
            <a:r>
              <a:rPr lang="en-US" i="1" dirty="0" smtClean="0"/>
              <a:t> </a:t>
            </a:r>
            <a:r>
              <a:rPr lang="en-US" i="1" dirty="0" err="1"/>
              <a:t>específicos</a:t>
            </a:r>
            <a:r>
              <a:rPr lang="en-US" i="1" dirty="0"/>
              <a:t> </a:t>
            </a:r>
            <a:r>
              <a:rPr lang="en-US" i="1" dirty="0" err="1"/>
              <a:t>para</a:t>
            </a:r>
            <a:r>
              <a:rPr lang="en-US" i="1" dirty="0"/>
              <a:t> </a:t>
            </a:r>
            <a:r>
              <a:rPr lang="en-US" i="1" dirty="0" err="1" smtClean="0"/>
              <a:t>alcançar</a:t>
            </a:r>
            <a:r>
              <a:rPr lang="en-US" i="1" dirty="0" smtClean="0"/>
              <a:t> </a:t>
            </a:r>
            <a:r>
              <a:rPr lang="en-US" i="1" dirty="0" err="1" smtClean="0"/>
              <a:t>objetivos</a:t>
            </a:r>
            <a:r>
              <a:rPr lang="en-US" i="1" dirty="0" smtClean="0"/>
              <a:t> </a:t>
            </a:r>
            <a:r>
              <a:rPr lang="en-US" i="1" dirty="0" err="1"/>
              <a:t>específicos</a:t>
            </a:r>
            <a:r>
              <a:rPr lang="en-US" i="1" dirty="0"/>
              <a:t> </a:t>
            </a:r>
            <a:r>
              <a:rPr lang="en-US" i="1" dirty="0" smtClean="0"/>
              <a:t>com </a:t>
            </a:r>
            <a:r>
              <a:rPr lang="en-US" i="1" dirty="0" err="1" smtClean="0"/>
              <a:t>efetividade</a:t>
            </a:r>
            <a:r>
              <a:rPr lang="en-US" i="1" dirty="0"/>
              <a:t>, </a:t>
            </a:r>
            <a:r>
              <a:rPr lang="en-US" i="1" dirty="0" err="1"/>
              <a:t>eficiência</a:t>
            </a:r>
            <a:r>
              <a:rPr lang="en-US" i="1" dirty="0"/>
              <a:t> e </a:t>
            </a:r>
            <a:r>
              <a:rPr lang="en-US" i="1" dirty="0" err="1" smtClean="0"/>
              <a:t>satisfação</a:t>
            </a:r>
            <a:r>
              <a:rPr lang="en-US" i="1" dirty="0" smtClean="0"/>
              <a:t> </a:t>
            </a:r>
            <a:r>
              <a:rPr lang="pt-BR" i="1" dirty="0" smtClean="0"/>
              <a:t>num </a:t>
            </a:r>
            <a:r>
              <a:rPr lang="pt-BR" i="1" dirty="0"/>
              <a:t>contexto específico de uso</a:t>
            </a:r>
            <a:r>
              <a:rPr lang="pt-BR" i="1" dirty="0" smtClean="0"/>
              <a:t>.”</a:t>
            </a:r>
          </a:p>
          <a:p>
            <a:pPr algn="ctr">
              <a:buNone/>
            </a:pPr>
            <a:endParaRPr lang="pt-BR" i="1" dirty="0"/>
          </a:p>
          <a:p>
            <a:pPr algn="ctr">
              <a:buNone/>
            </a:pPr>
            <a:r>
              <a:rPr lang="en-US" dirty="0"/>
              <a:t>Norma ISO 94241-11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ítulo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7467600" cy="631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Sucesso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Interface</a:t>
            </a:r>
          </a:p>
        </p:txBody>
      </p:sp>
      <p:pic>
        <p:nvPicPr>
          <p:cNvPr id="30723" name="Picture 2" descr="vidamoderna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57188" y="1143000"/>
            <a:ext cx="8072437" cy="4452938"/>
          </a:xfrm>
          <a:noFill/>
        </p:spPr>
      </p:pic>
    </p:spTree>
    <p:extLst>
      <p:ext uri="{BB962C8B-B14F-4D97-AF65-F5344CB8AC3E}">
        <p14:creationId xmlns:p14="http://schemas.microsoft.com/office/powerpoint/2010/main" xmlns="" val="398364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357188"/>
            <a:ext cx="7467600" cy="631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Sucesso</a:t>
            </a:r>
            <a:r>
              <a:rPr lang="en-US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30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Interface</a:t>
            </a:r>
          </a:p>
        </p:txBody>
      </p:sp>
      <p:pic>
        <p:nvPicPr>
          <p:cNvPr id="32773" name="Picture 2" descr="vidamoderna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071563"/>
            <a:ext cx="44704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1780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357188"/>
            <a:ext cx="7467600" cy="631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Sucesso</a:t>
            </a:r>
            <a:r>
              <a:rPr lang="en-US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30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Interface</a:t>
            </a:r>
          </a:p>
        </p:txBody>
      </p:sp>
      <p:pic>
        <p:nvPicPr>
          <p:cNvPr id="33797" name="Picture 2" descr="ATT0407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50" y="1214438"/>
            <a:ext cx="6789738" cy="542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0849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ser </a:t>
            </a:r>
            <a:r>
              <a:rPr lang="en-US" dirty="0" err="1" smtClean="0"/>
              <a:t>humano</a:t>
            </a:r>
            <a:r>
              <a:rPr lang="en-US" dirty="0" smtClean="0"/>
              <a:t> </a:t>
            </a:r>
            <a:r>
              <a:rPr lang="en-US" dirty="0" err="1" smtClean="0"/>
              <a:t>está</a:t>
            </a:r>
            <a:r>
              <a:rPr lang="en-US" dirty="0" smtClean="0"/>
              <a:t> no </a:t>
            </a:r>
            <a:r>
              <a:rPr lang="en-US" dirty="0" err="1" smtClean="0"/>
              <a:t>foco</a:t>
            </a:r>
            <a:r>
              <a:rPr lang="en-US" dirty="0" smtClean="0"/>
              <a:t> da </a:t>
            </a:r>
            <a:r>
              <a:rPr lang="en-US" dirty="0" err="1" smtClean="0"/>
              <a:t>Computação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48880"/>
            <a:ext cx="856951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539552" y="6488668"/>
            <a:ext cx="2476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Aula Prof. Clarisse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457200" y="357188"/>
            <a:ext cx="7467600" cy="631825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0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Sucesso</a:t>
            </a:r>
            <a:r>
              <a:rPr lang="en-US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sz="3000" cap="small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Interface</a:t>
            </a:r>
          </a:p>
        </p:txBody>
      </p:sp>
      <p:pic>
        <p:nvPicPr>
          <p:cNvPr id="34821" name="Picture 2" descr="foto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25" y="1004888"/>
            <a:ext cx="3935413" cy="556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8543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277" y="2060848"/>
            <a:ext cx="8799106" cy="36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683568" y="623731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</a:t>
            </a:r>
            <a:r>
              <a:rPr lang="en-US" dirty="0" err="1" smtClean="0"/>
              <a:t>Apostila</a:t>
            </a:r>
            <a:r>
              <a:rPr lang="en-US" dirty="0" smtClean="0"/>
              <a:t> </a:t>
            </a:r>
            <a:r>
              <a:rPr lang="en-US" dirty="0" err="1" smtClean="0"/>
              <a:t>Projeto</a:t>
            </a:r>
            <a:r>
              <a:rPr lang="en-US" dirty="0" smtClean="0"/>
              <a:t> Interface com o </a:t>
            </a:r>
            <a:r>
              <a:rPr lang="en-US" dirty="0" err="1" smtClean="0"/>
              <a:t>usuário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163" y="1600200"/>
            <a:ext cx="7722624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539552" y="6488668"/>
            <a:ext cx="2476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Aula Prof. Clarisse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Então</a:t>
            </a:r>
            <a:r>
              <a:rPr lang="en-US" dirty="0" smtClean="0"/>
              <a:t> o </a:t>
            </a:r>
            <a:r>
              <a:rPr lang="en-US" dirty="0" err="1" smtClean="0"/>
              <a:t>que</a:t>
            </a:r>
            <a:r>
              <a:rPr lang="en-US" dirty="0" smtClean="0"/>
              <a:t> é IHC?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Interação</a:t>
            </a:r>
            <a:r>
              <a:rPr lang="en-US" dirty="0" smtClean="0"/>
              <a:t> </a:t>
            </a:r>
            <a:r>
              <a:rPr lang="en-US" dirty="0" err="1" smtClean="0"/>
              <a:t>Humano</a:t>
            </a:r>
            <a:r>
              <a:rPr lang="en-US" dirty="0" smtClean="0"/>
              <a:t> </a:t>
            </a:r>
            <a:r>
              <a:rPr lang="en-US" dirty="0" err="1" smtClean="0"/>
              <a:t>Computador</a:t>
            </a:r>
            <a:endParaRPr lang="en-US" dirty="0" smtClean="0"/>
          </a:p>
          <a:p>
            <a:r>
              <a:rPr lang="en-US" dirty="0" err="1" smtClean="0"/>
              <a:t>Interação</a:t>
            </a:r>
            <a:r>
              <a:rPr lang="en-US" dirty="0" smtClean="0"/>
              <a:t> </a:t>
            </a:r>
            <a:r>
              <a:rPr lang="en-US" dirty="0" err="1" smtClean="0"/>
              <a:t>Humano</a:t>
            </a:r>
            <a:r>
              <a:rPr lang="en-US" dirty="0" smtClean="0"/>
              <a:t> </a:t>
            </a:r>
            <a:r>
              <a:rPr lang="en-US" dirty="0" err="1" smtClean="0"/>
              <a:t>Máquina</a:t>
            </a:r>
            <a:endParaRPr lang="en-US" dirty="0" smtClean="0"/>
          </a:p>
          <a:p>
            <a:r>
              <a:rPr lang="en-US" dirty="0" smtClean="0"/>
              <a:t>Human Computer Interaction</a:t>
            </a:r>
          </a:p>
          <a:p>
            <a:r>
              <a:rPr lang="en-US" dirty="0" smtClean="0"/>
              <a:t>…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http://3.bp.blogspot.com/_O56t_iltFhQ/TBbKQM2SPdI/AAAAAAAAAHI/AUKMv4qZ9dk/s1600/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2656"/>
            <a:ext cx="7818273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Área</a:t>
            </a:r>
            <a:r>
              <a:rPr lang="en-US" dirty="0" smtClean="0"/>
              <a:t> </a:t>
            </a:r>
            <a:r>
              <a:rPr lang="en-US" dirty="0" err="1" smtClean="0"/>
              <a:t>Multidisciplinar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6626" name="Picture 2" descr="http://www.eps.ufsc.br/disserta98/delmar/figura/200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5184576" cy="5321816"/>
          </a:xfrm>
          <a:prstGeom prst="rect">
            <a:avLst/>
          </a:prstGeom>
          <a:noFill/>
        </p:spPr>
      </p:pic>
      <p:pic>
        <p:nvPicPr>
          <p:cNvPr id="26628" name="Picture 4" descr="http://www.rogeriopa.com/wp-content/uploads/2012/01/ih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1" y="4470358"/>
            <a:ext cx="2411760" cy="2387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730" y="1628800"/>
            <a:ext cx="901192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8451458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Permitir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usem</a:t>
            </a:r>
            <a:r>
              <a:rPr lang="en-US" dirty="0" smtClean="0"/>
              <a:t>, </a:t>
            </a:r>
            <a:r>
              <a:rPr lang="en-US" dirty="0" err="1" smtClean="0"/>
              <a:t>direito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dever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29698" name="Picture 2" descr="http://www.ifmg.edu.br/portal/images/stories/palestrantes%20acessibilid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6614447" cy="4392488"/>
          </a:xfrm>
          <a:prstGeom prst="rect">
            <a:avLst/>
          </a:prstGeom>
          <a:noFill/>
        </p:spPr>
      </p:pic>
      <p:pic>
        <p:nvPicPr>
          <p:cNvPr id="29700" name="Picture 4" descr="http://1.bp.blogspot.com/-e6s8uI2ZNoU/T-EztGyASGI/AAAAAAAAAAo/ErDb1j8ic-8/s1600/nicola+-+acessibilidade+-+ferramenta-software-novo-usp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2300" y="2390774"/>
            <a:ext cx="5981700" cy="4467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138</TotalTime>
  <Words>122</Words>
  <Application>Microsoft Office PowerPoint</Application>
  <PresentationFormat>Apresentação na tela (4:3)</PresentationFormat>
  <Paragraphs>25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Mediano</vt:lpstr>
      <vt:lpstr>Interação Humano Computador</vt:lpstr>
      <vt:lpstr>Slide 2</vt:lpstr>
      <vt:lpstr>Slide 3</vt:lpstr>
      <vt:lpstr>Então o que é IHC?</vt:lpstr>
      <vt:lpstr>Slide 5</vt:lpstr>
      <vt:lpstr>Área Multidisciplinar</vt:lpstr>
      <vt:lpstr>Slide 7</vt:lpstr>
      <vt:lpstr>Slide 8</vt:lpstr>
      <vt:lpstr>Permitir que todos usem, direito ou dever?</vt:lpstr>
      <vt:lpstr>Slide 10</vt:lpstr>
      <vt:lpstr>Slide 11</vt:lpstr>
      <vt:lpstr>Slide 12</vt:lpstr>
      <vt:lpstr>Slide 13</vt:lpstr>
      <vt:lpstr>Slide 14</vt:lpstr>
      <vt:lpstr>Usabilidade</vt:lpstr>
      <vt:lpstr>O que é usabilidade?</vt:lpstr>
      <vt:lpstr>Sucesso de uma Interface</vt:lpstr>
      <vt:lpstr>Slide 18</vt:lpstr>
      <vt:lpstr>Slide 19</vt:lpstr>
      <vt:lpstr>Slide 20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de Interação</dc:title>
  <dc:creator>lilian</dc:creator>
  <cp:lastModifiedBy>Aluno</cp:lastModifiedBy>
  <cp:revision>11</cp:revision>
  <dcterms:created xsi:type="dcterms:W3CDTF">2013-02-19T14:49:22Z</dcterms:created>
  <dcterms:modified xsi:type="dcterms:W3CDTF">2013-06-08T01:19:18Z</dcterms:modified>
</cp:coreProperties>
</file>